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68" autoAdjust="0"/>
  </p:normalViewPr>
  <p:slideViewPr>
    <p:cSldViewPr>
      <p:cViewPr varScale="1">
        <p:scale>
          <a:sx n="81" d="100"/>
          <a:sy n="81" d="100"/>
        </p:scale>
        <p:origin x="2064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8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9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5065-550D-45EA-A4E0-71B7EF0CD59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7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90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371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990600"/>
            <a:ext cx="6857998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44959"/>
            <a:ext cx="6857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National Weather Service</a:t>
            </a:r>
          </a:p>
          <a:p>
            <a:pPr algn="ctr"/>
            <a:r>
              <a:rPr lang="en-US" sz="19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Wilmington, NC</a:t>
            </a:r>
            <a:endParaRPr lang="en-US" sz="19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8" name="Picture 4" descr="N:\Facebook Page\Logos\NW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1" y="95235"/>
            <a:ext cx="800129" cy="80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0" y="14478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1007366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Prepared by: </a:t>
            </a:r>
            <a:r>
              <a:rPr lang="en-US" sz="1050" dirty="0" smtClean="0">
                <a:solidFill>
                  <a:srgbClr val="FF0000"/>
                </a:solidFill>
              </a:rPr>
              <a:t>Stephen Keebler</a:t>
            </a:r>
          </a:p>
          <a:p>
            <a:r>
              <a:rPr lang="en-US" sz="1050" dirty="0" smtClean="0"/>
              <a:t>Forecaster #: 910-762-4289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005133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Outlook Period: </a:t>
            </a:r>
            <a:r>
              <a:rPr lang="en-US" sz="1050" dirty="0" smtClean="0">
                <a:solidFill>
                  <a:srgbClr val="FF0000"/>
                </a:solidFill>
              </a:rPr>
              <a:t>11/15/19 – 11/17/19</a:t>
            </a:r>
            <a:endParaRPr lang="en-US" sz="1050" dirty="0" smtClean="0">
              <a:solidFill>
                <a:srgbClr val="FF0000"/>
              </a:solidFill>
            </a:endParaRPr>
          </a:p>
          <a:p>
            <a:r>
              <a:rPr lang="en-US" sz="1050" dirty="0" smtClean="0"/>
              <a:t>Time Issued: </a:t>
            </a:r>
            <a:r>
              <a:rPr lang="en-US" sz="1050" dirty="0" smtClean="0">
                <a:solidFill>
                  <a:srgbClr val="FF0000"/>
                </a:solidFill>
              </a:rPr>
              <a:t>11:30 AM </a:t>
            </a:r>
            <a:r>
              <a:rPr lang="en-US" sz="1050" dirty="0" smtClean="0">
                <a:solidFill>
                  <a:srgbClr val="FF0000"/>
                </a:solidFill>
              </a:rPr>
              <a:t>11/15/19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8534400"/>
            <a:ext cx="6857998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85344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6002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r>
              <a:rPr lang="en-US" sz="1400" dirty="0" smtClean="0"/>
              <a:t>: Rain and wind can be expected across the area most of the weekend as a series of low pressure systems move just offshore. </a:t>
            </a:r>
          </a:p>
          <a:p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u="sng" dirty="0" smtClean="0"/>
              <a:t>Primary Threat</a:t>
            </a:r>
            <a:r>
              <a:rPr lang="en-US" sz="1400" dirty="0" smtClean="0"/>
              <a:t>: </a:t>
            </a:r>
            <a:r>
              <a:rPr lang="en-US" sz="1400" dirty="0" smtClean="0"/>
              <a:t>Heavy rain and wind. Additional rainfall amounts of 2-3 inches can be expected through late Sunday.  Strong northerly winds of 15-25 mph sustained with higher gusts can be expected through Sunday as well. There is a Wind Advisory for the coastal counties and Gale Warning for the coastal waters.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u="sng" dirty="0" smtClean="0"/>
              <a:t>Impacts</a:t>
            </a:r>
            <a:r>
              <a:rPr lang="en-US" sz="1400" dirty="0" smtClean="0"/>
              <a:t>: </a:t>
            </a:r>
            <a:r>
              <a:rPr lang="en-US" sz="1400" dirty="0" smtClean="0"/>
              <a:t>Some minor flooding and power outages are the primary threats. 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The image below is the surface map forecast for Friday evening. 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5344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latest updates, please visit our website and social media outlets: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37" y="8839200"/>
            <a:ext cx="236580" cy="236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82965" y="88392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@NWSWilmingtonNC</a:t>
            </a:r>
            <a:endParaRPr lang="en-US" sz="105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6" r="50000" b="7747"/>
          <a:stretch/>
        </p:blipFill>
        <p:spPr bwMode="auto">
          <a:xfrm>
            <a:off x="1948339" y="8838092"/>
            <a:ext cx="243037" cy="2371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137798" y="8839200"/>
            <a:ext cx="3042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fb.com/US.NationalWeatherService.WilmingtonNC.gov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8839200"/>
            <a:ext cx="1447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www.weather.gov/ilm</a:t>
            </a:r>
            <a:endParaRPr lang="en-US" sz="1050" dirty="0"/>
          </a:p>
        </p:txBody>
      </p:sp>
      <p:pic>
        <p:nvPicPr>
          <p:cNvPr id="1036" name="Picture 12" descr="C:\Users\sandy.lacorte\AppData\Local\Microsoft\Windows\Temporary Internet Files\Content.IE5\HPXE170F\MC90043163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1" y="8791876"/>
            <a:ext cx="329589" cy="32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Facebook Page\Logos\ILM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5235"/>
            <a:ext cx="8382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6605"/>
            <a:ext cx="6858000" cy="44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90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371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990600"/>
            <a:ext cx="6857998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44959"/>
            <a:ext cx="6857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National Weather Service</a:t>
            </a:r>
          </a:p>
          <a:p>
            <a:pPr algn="ctr"/>
            <a:r>
              <a:rPr lang="en-US" sz="19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Wilmington, NC</a:t>
            </a:r>
            <a:endParaRPr lang="en-US" sz="19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8" name="Picture 4" descr="N:\Facebook Page\Logos\NW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1" y="95235"/>
            <a:ext cx="800129" cy="80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0" y="14478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1007366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Prepared by: </a:t>
            </a:r>
            <a:r>
              <a:rPr lang="en-US" sz="1050" dirty="0" smtClean="0">
                <a:solidFill>
                  <a:srgbClr val="FF0000"/>
                </a:solidFill>
              </a:rPr>
              <a:t>Stephen Keebler</a:t>
            </a:r>
          </a:p>
          <a:p>
            <a:r>
              <a:rPr lang="en-US" sz="1050" dirty="0" smtClean="0"/>
              <a:t>Forecaster #: 910-762-4289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005133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Outlook Period: </a:t>
            </a:r>
            <a:r>
              <a:rPr lang="en-US" sz="1050" dirty="0" smtClean="0">
                <a:solidFill>
                  <a:srgbClr val="FF0000"/>
                </a:solidFill>
              </a:rPr>
              <a:t>11/15/19 – 11/17/19</a:t>
            </a:r>
            <a:endParaRPr lang="en-US" sz="1050" dirty="0" smtClean="0">
              <a:solidFill>
                <a:srgbClr val="FF0000"/>
              </a:solidFill>
            </a:endParaRPr>
          </a:p>
          <a:p>
            <a:r>
              <a:rPr lang="en-US" sz="1050" dirty="0" smtClean="0"/>
              <a:t>Time Issued: </a:t>
            </a:r>
            <a:r>
              <a:rPr lang="en-US" sz="1050" dirty="0" smtClean="0">
                <a:solidFill>
                  <a:srgbClr val="FF0000"/>
                </a:solidFill>
              </a:rPr>
              <a:t>11:30 AM </a:t>
            </a:r>
            <a:r>
              <a:rPr lang="en-US" sz="1050" dirty="0" smtClean="0">
                <a:solidFill>
                  <a:srgbClr val="FF0000"/>
                </a:solidFill>
              </a:rPr>
              <a:t>11/15/19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8534400"/>
            <a:ext cx="6857998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85344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6002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The image below is the surface map forecast for Saturday evening. </a:t>
            </a:r>
            <a:endParaRPr lang="en-US" sz="1400" dirty="0"/>
          </a:p>
          <a:p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5344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latest updates, please visit our website and social media outlets: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37" y="8839200"/>
            <a:ext cx="236580" cy="236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82965" y="88392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@NWSWilmingtonNC</a:t>
            </a:r>
            <a:endParaRPr lang="en-US" sz="105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6" r="50000" b="7747"/>
          <a:stretch/>
        </p:blipFill>
        <p:spPr bwMode="auto">
          <a:xfrm>
            <a:off x="1948339" y="8838092"/>
            <a:ext cx="243037" cy="2371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137798" y="8839200"/>
            <a:ext cx="3042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fb.com/US.NationalWeatherService.WilmingtonNC.gov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8839200"/>
            <a:ext cx="1447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www.weather.gov/ilm</a:t>
            </a:r>
            <a:endParaRPr lang="en-US" sz="1050" dirty="0"/>
          </a:p>
        </p:txBody>
      </p:sp>
      <p:pic>
        <p:nvPicPr>
          <p:cNvPr id="1036" name="Picture 12" descr="C:\Users\sandy.lacorte\AppData\Local\Microsoft\Windows\Temporary Internet Files\Content.IE5\HPXE170F\MC90043163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1" y="8791876"/>
            <a:ext cx="329589" cy="32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Facebook Page\Logos\ILM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5235"/>
            <a:ext cx="8382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1"/>
            <a:ext cx="6858000" cy="546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208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National Weather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Lebo</dc:creator>
  <cp:lastModifiedBy>steven.keebler</cp:lastModifiedBy>
  <cp:revision>27</cp:revision>
  <dcterms:created xsi:type="dcterms:W3CDTF">2014-02-09T00:23:07Z</dcterms:created>
  <dcterms:modified xsi:type="dcterms:W3CDTF">2019-11-15T16:34:34Z</dcterms:modified>
</cp:coreProperties>
</file>