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61" r:id="rId4"/>
    <p:sldId id="257" r:id="rId5"/>
    <p:sldId id="265" r:id="rId6"/>
    <p:sldId id="262" r:id="rId7"/>
    <p:sldId id="266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CF4A-B7B2-4EFB-8F62-3E4CE1EA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28" y="286743"/>
            <a:ext cx="3830093" cy="3499549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Pender County 2019 Tropical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C93CA-E70F-42EE-ACAC-B83C6F62C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963" y="4334933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CDF03"/>
                </a:solidFill>
              </a:rPr>
              <a:t>August 23,2019</a:t>
            </a:r>
          </a:p>
          <a:p>
            <a:pPr algn="l"/>
            <a:r>
              <a:rPr lang="en-US" dirty="0">
                <a:solidFill>
                  <a:srgbClr val="FCDF03"/>
                </a:solidFill>
              </a:rPr>
              <a:t>Invest 98L, and 99L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FDCDBB-463E-4526-822E-08FA8469F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487" y="0"/>
            <a:ext cx="6769151" cy="68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7F410-920E-4FFC-9EF8-DBF6BFA0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49" y="0"/>
            <a:ext cx="92815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ACE23-6D35-4EF7-A80A-EAD105DB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49" y="5188"/>
            <a:ext cx="9274483" cy="68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798190-DB49-48A8-9BCE-7399C4D0A0C1}"/>
              </a:ext>
            </a:extLst>
          </p:cNvPr>
          <p:cNvSpPr/>
          <p:nvPr/>
        </p:nvSpPr>
        <p:spPr>
          <a:xfrm>
            <a:off x="1042504" y="327511"/>
            <a:ext cx="107566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Tropical Weather Outlook</a:t>
            </a:r>
          </a:p>
          <a:p>
            <a:r>
              <a:rPr lang="en-US" sz="1400" dirty="0"/>
              <a:t>NWS National Hurricane Center Miami FL</a:t>
            </a:r>
          </a:p>
          <a:p>
            <a:r>
              <a:rPr lang="en-US" sz="1400" dirty="0"/>
              <a:t>800 AM EDT Fri Aug 23 2019</a:t>
            </a:r>
          </a:p>
          <a:p>
            <a:endParaRPr lang="en-US" sz="1400" dirty="0"/>
          </a:p>
          <a:p>
            <a:r>
              <a:rPr lang="en-US" sz="1400" dirty="0"/>
              <a:t>For the North Atlantic...Caribbean Sea and the Gulf of Mexico:</a:t>
            </a:r>
          </a:p>
          <a:p>
            <a:endParaRPr lang="en-US" sz="1400" dirty="0"/>
          </a:p>
          <a:p>
            <a:r>
              <a:rPr lang="en-US" sz="1400" dirty="0"/>
              <a:t>The National Hurricane Center is issuing advisories on Tropical</a:t>
            </a:r>
          </a:p>
          <a:p>
            <a:r>
              <a:rPr lang="en-US" sz="1400" dirty="0"/>
              <a:t>Depression Chantal, located about 765 miles west of the Azores.</a:t>
            </a:r>
          </a:p>
          <a:p>
            <a:endParaRPr lang="en-US" sz="1400" dirty="0"/>
          </a:p>
          <a:p>
            <a:r>
              <a:rPr lang="en-US" sz="1400" dirty="0"/>
              <a:t>1. Surface and radar data indicate that a weak area of low pressure is located just east of the upper Florida Keys and the southeastern</a:t>
            </a:r>
          </a:p>
          <a:p>
            <a:r>
              <a:rPr lang="en-US" sz="1400" dirty="0"/>
              <a:t>coast of the Florida peninsula.  This system is producing a large area of disorganized cloudiness and showers that extends primarily</a:t>
            </a:r>
          </a:p>
          <a:p>
            <a:r>
              <a:rPr lang="en-US" sz="1400" dirty="0"/>
              <a:t>northeast of the center over the northwestern Bahamas and the adjacent Atlantic Ocean.  The low is forecast to move near or over</a:t>
            </a:r>
          </a:p>
          <a:p>
            <a:r>
              <a:rPr lang="en-US" sz="1400" dirty="0"/>
              <a:t>the Florida peninsula through tonight, which should limit development during that time.  Environmental conditions appear</a:t>
            </a:r>
          </a:p>
          <a:p>
            <a:r>
              <a:rPr lang="en-US" sz="1400" dirty="0"/>
              <a:t>conducive for development once the system moves northeastward back over the Atlantic waters on Saturday.  A tropical depression is</a:t>
            </a:r>
          </a:p>
          <a:p>
            <a:r>
              <a:rPr lang="en-US" sz="1400" dirty="0"/>
              <a:t>likely to form this weekend or early next week while the low moves from near the coast of east-central Florida to offshore of the</a:t>
            </a:r>
          </a:p>
          <a:p>
            <a:r>
              <a:rPr lang="en-US" sz="1400" dirty="0"/>
              <a:t>southeastern United States coast.  Regardless of development, locally heavy rains are possible over the northwestern Bahamas and</a:t>
            </a:r>
          </a:p>
          <a:p>
            <a:r>
              <a:rPr lang="en-US" sz="1400" dirty="0"/>
              <a:t>southern and central Florida through the weekend.</a:t>
            </a:r>
          </a:p>
          <a:p>
            <a:r>
              <a:rPr lang="en-US" sz="1400" dirty="0"/>
              <a:t>* Formation chance through 48 hours...medium...40 percent.</a:t>
            </a:r>
          </a:p>
          <a:p>
            <a:r>
              <a:rPr lang="en-US" sz="1400" dirty="0"/>
              <a:t>* Formation chance through 5 days...high...70 percent.</a:t>
            </a:r>
          </a:p>
          <a:p>
            <a:endParaRPr lang="en-US" sz="1400" dirty="0"/>
          </a:p>
          <a:p>
            <a:r>
              <a:rPr lang="en-US" sz="1400" dirty="0"/>
              <a:t>2. Showers and thunderstorms have increased since yesterday in association with a tropical wave located about 1400 miles</a:t>
            </a:r>
          </a:p>
          <a:p>
            <a:r>
              <a:rPr lang="en-US" sz="1400" dirty="0"/>
              <a:t>east-southeast of the Windward Islands.  Additional slow development of this system is possible during the next few days as it moves</a:t>
            </a:r>
          </a:p>
          <a:p>
            <a:r>
              <a:rPr lang="en-US" sz="1400" dirty="0"/>
              <a:t>generally westward at about 15 mph.</a:t>
            </a:r>
          </a:p>
          <a:p>
            <a:endParaRPr lang="en-US" sz="1400" dirty="0"/>
          </a:p>
          <a:p>
            <a:r>
              <a:rPr lang="en-US" sz="1400" dirty="0"/>
              <a:t>* Formation chance through 48 hours...low...10 percent.</a:t>
            </a:r>
          </a:p>
          <a:p>
            <a:r>
              <a:rPr lang="en-US" sz="1400" dirty="0"/>
              <a:t>* Formation chance through 5 days...low...20 percent.</a:t>
            </a:r>
          </a:p>
        </p:txBody>
      </p:sp>
    </p:spTree>
    <p:extLst>
      <p:ext uri="{BB962C8B-B14F-4D97-AF65-F5344CB8AC3E}">
        <p14:creationId xmlns:p14="http://schemas.microsoft.com/office/powerpoint/2010/main" val="39928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C7033-763D-4B0A-B23F-53DB8FC78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69" y="0"/>
            <a:ext cx="6575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9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DE38A-8F30-4625-B9BA-82BD3704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69" y="0"/>
            <a:ext cx="6575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5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D43CD4-BEE9-4C81-990A-D1DFAC72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4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BC8F22-D135-4F19-8B53-4DCD9E6B6844}"/>
              </a:ext>
            </a:extLst>
          </p:cNvPr>
          <p:cNvSpPr txBox="1"/>
          <p:nvPr/>
        </p:nvSpPr>
        <p:spPr>
          <a:xfrm>
            <a:off x="7569843" y="544010"/>
            <a:ext cx="429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East Coast </a:t>
            </a:r>
          </a:p>
          <a:p>
            <a:endParaRPr lang="en-US" dirty="0"/>
          </a:p>
          <a:p>
            <a:r>
              <a:rPr lang="en-US" dirty="0"/>
              <a:t>Invest 98L at the tip of Florida could be a TD or TS by Monday.</a:t>
            </a:r>
          </a:p>
        </p:txBody>
      </p:sp>
    </p:spTree>
    <p:extLst>
      <p:ext uri="{BB962C8B-B14F-4D97-AF65-F5344CB8AC3E}">
        <p14:creationId xmlns:p14="http://schemas.microsoft.com/office/powerpoint/2010/main" val="421636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D1555-3368-4FDF-B960-FCE3373A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041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45B15D4-5C42-43E2-86DC-3184CC0D22D4}"/>
              </a:ext>
            </a:extLst>
          </p:cNvPr>
          <p:cNvSpPr/>
          <p:nvPr/>
        </p:nvSpPr>
        <p:spPr>
          <a:xfrm>
            <a:off x="2044681" y="849932"/>
            <a:ext cx="1963793" cy="19783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7710CE-FE9B-44E2-8F4A-A29529143893}"/>
              </a:ext>
            </a:extLst>
          </p:cNvPr>
          <p:cNvSpPr/>
          <p:nvPr/>
        </p:nvSpPr>
        <p:spPr>
          <a:xfrm>
            <a:off x="6921795" y="0"/>
            <a:ext cx="1446028" cy="14034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00F874-A603-4EFF-A73B-62B0072D10CF}"/>
              </a:ext>
            </a:extLst>
          </p:cNvPr>
          <p:cNvSpPr/>
          <p:nvPr/>
        </p:nvSpPr>
        <p:spPr>
          <a:xfrm>
            <a:off x="7198242" y="3429000"/>
            <a:ext cx="2604977" cy="253054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37F2F-A16B-4892-87A0-61508A9E58DC}"/>
              </a:ext>
            </a:extLst>
          </p:cNvPr>
          <p:cNvSpPr txBox="1"/>
          <p:nvPr/>
        </p:nvSpPr>
        <p:spPr>
          <a:xfrm>
            <a:off x="7198242" y="1469764"/>
            <a:ext cx="166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TD Chantal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60A37A-A1B0-4057-8F49-31AC9229F48D}"/>
              </a:ext>
            </a:extLst>
          </p:cNvPr>
          <p:cNvSpPr txBox="1"/>
          <p:nvPr/>
        </p:nvSpPr>
        <p:spPr>
          <a:xfrm>
            <a:off x="4008474" y="2147777"/>
            <a:ext cx="14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Invest 98L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F74C8-DC78-420A-9395-A2212AA267AE}"/>
              </a:ext>
            </a:extLst>
          </p:cNvPr>
          <p:cNvSpPr txBox="1"/>
          <p:nvPr/>
        </p:nvSpPr>
        <p:spPr>
          <a:xfrm>
            <a:off x="8016949" y="6008068"/>
            <a:ext cx="222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Invest99L</a:t>
            </a:r>
          </a:p>
        </p:txBody>
      </p:sp>
    </p:spTree>
    <p:extLst>
      <p:ext uri="{BB962C8B-B14F-4D97-AF65-F5344CB8AC3E}">
        <p14:creationId xmlns:p14="http://schemas.microsoft.com/office/powerpoint/2010/main" val="3448827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339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Calisto MT</vt:lpstr>
      <vt:lpstr>Wingdings 2</vt:lpstr>
      <vt:lpstr>Slate</vt:lpstr>
      <vt:lpstr>Pender County 2019 Tropical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Pender County 2019 Tropical Update</dc:title>
  <dc:creator>Tom Collins</dc:creator>
  <cp:lastModifiedBy>Tom Collins</cp:lastModifiedBy>
  <cp:revision>10</cp:revision>
  <dcterms:created xsi:type="dcterms:W3CDTF">2019-07-23T12:58:38Z</dcterms:created>
  <dcterms:modified xsi:type="dcterms:W3CDTF">2019-08-23T13:39:21Z</dcterms:modified>
</cp:coreProperties>
</file>