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CF4A-B7B2-4EFB-8F62-3E4CE1EA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57910"/>
            <a:ext cx="9440034" cy="1828801"/>
          </a:xfrm>
        </p:spPr>
        <p:txBody>
          <a:bodyPr/>
          <a:lstStyle/>
          <a:p>
            <a:r>
              <a:rPr lang="en-US" dirty="0"/>
              <a:t>Pender County 2019 Tropical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C93CA-E70F-42EE-ACAC-B83C6F62C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574211"/>
            <a:ext cx="9440034" cy="1049867"/>
          </a:xfrm>
        </p:spPr>
        <p:txBody>
          <a:bodyPr/>
          <a:lstStyle/>
          <a:p>
            <a:r>
              <a:rPr lang="en-US" dirty="0"/>
              <a:t>May 1,2019</a:t>
            </a:r>
          </a:p>
          <a:p>
            <a:r>
              <a:rPr lang="en-US" dirty="0"/>
              <a:t>Disturbance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A5491-0B54-4B99-978B-5A5FEA47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8" t="8631" r="3307" b="3819"/>
          <a:stretch/>
        </p:blipFill>
        <p:spPr>
          <a:xfrm>
            <a:off x="4657588" y="3783330"/>
            <a:ext cx="2876824" cy="2724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hc.noaa.gov/xgtwo/two_atl_2d0.png">
            <a:extLst>
              <a:ext uri="{FF2B5EF4-FFF2-40B4-BE49-F238E27FC236}">
                <a16:creationId xmlns:a16="http://schemas.microsoft.com/office/drawing/2014/main" id="{BBA79594-9581-4131-B031-7835AD6D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40" y="0"/>
            <a:ext cx="9277520" cy="68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A98F0E-E1D0-4194-B647-1008882DA711}"/>
              </a:ext>
            </a:extLst>
          </p:cNvPr>
          <p:cNvSpPr/>
          <p:nvPr/>
        </p:nvSpPr>
        <p:spPr>
          <a:xfrm>
            <a:off x="2674620" y="785009"/>
            <a:ext cx="9635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Special Tropical Weather Outlook</a:t>
            </a:r>
          </a:p>
          <a:p>
            <a:r>
              <a:rPr lang="en-US" dirty="0"/>
              <a:t>NWS National Hurricane Center Miami FL</a:t>
            </a:r>
          </a:p>
          <a:p>
            <a:r>
              <a:rPr lang="en-US" dirty="0"/>
              <a:t>925 AM EDT Wed May 1 2019</a:t>
            </a:r>
          </a:p>
          <a:p>
            <a:endParaRPr lang="en-US" dirty="0"/>
          </a:p>
          <a:p>
            <a:r>
              <a:rPr lang="en-US" dirty="0"/>
              <a:t>For the North Atlantic...Caribbean Sea and the Gulf of Mexico:</a:t>
            </a:r>
          </a:p>
          <a:p>
            <a:endParaRPr lang="en-US" dirty="0"/>
          </a:p>
          <a:p>
            <a:r>
              <a:rPr lang="en-US" dirty="0"/>
              <a:t>1. A trough of low pressure located over the northwestern Bahamas is</a:t>
            </a:r>
          </a:p>
          <a:p>
            <a:r>
              <a:rPr lang="en-US" dirty="0"/>
              <a:t>producing disorganized shower and thunderstorm activity.  Little</a:t>
            </a:r>
          </a:p>
          <a:p>
            <a:r>
              <a:rPr lang="en-US" dirty="0"/>
              <a:t>development is expected during the next couple of days as the</a:t>
            </a:r>
          </a:p>
          <a:p>
            <a:r>
              <a:rPr lang="en-US" dirty="0"/>
              <a:t>system moves generally northwestward toward the Florida Peninsula.</a:t>
            </a:r>
          </a:p>
          <a:p>
            <a:r>
              <a:rPr lang="en-US" dirty="0"/>
              <a:t>Subsequently, some slow development is possible as the disturbance</a:t>
            </a:r>
          </a:p>
          <a:p>
            <a:r>
              <a:rPr lang="en-US" dirty="0"/>
              <a:t>turns northeastward and moves over the western Atlantic.</a:t>
            </a:r>
          </a:p>
          <a:p>
            <a:r>
              <a:rPr lang="en-US" dirty="0"/>
              <a:t>Regardless of development, locally heavy rains are possible over</a:t>
            </a:r>
          </a:p>
          <a:p>
            <a:r>
              <a:rPr lang="en-US" dirty="0"/>
              <a:t>portions of the Bahamas and the Florida Peninsula during the next</a:t>
            </a:r>
          </a:p>
          <a:p>
            <a:r>
              <a:rPr lang="en-US" dirty="0"/>
              <a:t>couple of days.  The next Special Tropical Weather Outlook will be</a:t>
            </a:r>
          </a:p>
          <a:p>
            <a:r>
              <a:rPr lang="en-US" dirty="0"/>
              <a:t>issued by 10 AM EDT Thursday, or sooner if conditions warrant.</a:t>
            </a:r>
          </a:p>
          <a:p>
            <a:r>
              <a:rPr lang="en-US" dirty="0"/>
              <a:t>* Formation chance through 48 hours...low...near 0 percent.</a:t>
            </a:r>
          </a:p>
          <a:p>
            <a:r>
              <a:rPr lang="en-US" dirty="0"/>
              <a:t>* Formation chance through 5 days...low...20 percent.</a:t>
            </a:r>
          </a:p>
        </p:txBody>
      </p:sp>
    </p:spTree>
    <p:extLst>
      <p:ext uri="{BB962C8B-B14F-4D97-AF65-F5344CB8AC3E}">
        <p14:creationId xmlns:p14="http://schemas.microsoft.com/office/powerpoint/2010/main" val="344882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BB56A-9F4C-41C4-A176-0D2727A4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48" y="0"/>
            <a:ext cx="928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star.nesdis.noaa.gov/GOES16/ABI/CONUS/02/1250x750.jpg">
            <a:extLst>
              <a:ext uri="{FF2B5EF4-FFF2-40B4-BE49-F238E27FC236}">
                <a16:creationId xmlns:a16="http://schemas.microsoft.com/office/drawing/2014/main" id="{074A1F39-3D32-4987-8C23-F1EE850F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4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29</TotalTime>
  <Words>171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Pender County 2019 Tropical Update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Pender County 2019 Tropical Update</dc:title>
  <dc:creator>Tom Collins</dc:creator>
  <cp:lastModifiedBy>Tom Collins</cp:lastModifiedBy>
  <cp:revision>4</cp:revision>
  <dcterms:created xsi:type="dcterms:W3CDTF">2019-05-01T14:47:02Z</dcterms:created>
  <dcterms:modified xsi:type="dcterms:W3CDTF">2019-05-01T15:29:41Z</dcterms:modified>
</cp:coreProperties>
</file>