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64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8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9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3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0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E5065-550D-45EA-A4E0-71B7EF0CD591}" type="datetimeFigureOut">
              <a:rPr lang="en-US" smtClean="0"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09F3-9FEF-4A00-9635-D5218986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7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10"/>
          <a:stretch/>
        </p:blipFill>
        <p:spPr>
          <a:xfrm>
            <a:off x="191736" y="3745482"/>
            <a:ext cx="6437664" cy="50926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6858000" cy="990600"/>
          </a:xfrm>
          <a:prstGeom prst="rect">
            <a:avLst/>
          </a:prstGeom>
          <a:solidFill>
            <a:srgbClr val="00206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906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246879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3433" y="789679"/>
            <a:ext cx="6857998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-514"/>
            <a:ext cx="6857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National Weather Service</a:t>
            </a:r>
          </a:p>
          <a:p>
            <a:pPr algn="ctr"/>
            <a:r>
              <a:rPr lang="en-US" sz="19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Wilmington, NC</a:t>
            </a:r>
          </a:p>
        </p:txBody>
      </p:sp>
      <p:pic>
        <p:nvPicPr>
          <p:cNvPr id="1028" name="Picture 4" descr="N:\Facebook Page\Logos\NW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5" y="41291"/>
            <a:ext cx="710589" cy="71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0" y="1250343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789679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Prepared by: Terry Lebo</a:t>
            </a:r>
          </a:p>
          <a:p>
            <a:r>
              <a:rPr lang="en-US" sz="1050" dirty="0"/>
              <a:t>Forecaster #: 910-762-4289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784995"/>
            <a:ext cx="327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Outlook Period: 12/31/2018-1/4/2019</a:t>
            </a:r>
          </a:p>
          <a:p>
            <a:r>
              <a:rPr lang="en-US" sz="1050" dirty="0"/>
              <a:t>Time Issued: 9:30 AM EST 12/31/2018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8584944"/>
            <a:ext cx="6857998" cy="559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8578017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260734"/>
            <a:ext cx="6781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r>
              <a:rPr lang="en-US" sz="1400" dirty="0"/>
              <a:t>: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A warm front will lift north across the area today.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Slow moving cold front will move into the region late Tuesday.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The front will stall just south of the area Wednesday and Thursday.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A complex storm system will move from the Gulf Coast Thursday morning to the Mid-Atlantic states on Friday, passing west of the area.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Between half an inch and an inch of rain expected this week, with most falling on Wednesday and Thursday.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Temperatures will be above to well above normal through the week.</a:t>
            </a:r>
          </a:p>
          <a:p>
            <a:endParaRPr lang="en-US" sz="1400" dirty="0"/>
          </a:p>
          <a:p>
            <a:r>
              <a:rPr lang="en-US" sz="1400" u="sng" dirty="0"/>
              <a:t>Primary Threat</a:t>
            </a:r>
            <a:r>
              <a:rPr lang="en-US" sz="1400" dirty="0"/>
              <a:t>: No threats are anticipated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37" y="8839200"/>
            <a:ext cx="236580" cy="236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482965" y="8839200"/>
            <a:ext cx="1371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@NWSWilmingtonNC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6" r="50000" b="7747"/>
          <a:stretch/>
        </p:blipFill>
        <p:spPr bwMode="auto">
          <a:xfrm>
            <a:off x="1948339" y="8838092"/>
            <a:ext cx="243037" cy="2371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2137798" y="8839200"/>
            <a:ext cx="3042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fb.com/US.NationalWeatherService.WilmingtonNC.gov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000" y="8839200"/>
            <a:ext cx="1447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www.weather.gov/ilm</a:t>
            </a:r>
          </a:p>
        </p:txBody>
      </p:sp>
      <p:pic>
        <p:nvPicPr>
          <p:cNvPr id="1036" name="Picture 12" descr="C:\Users\sandy.lacorte\AppData\Local\Microsoft\Windows\Temporary Internet Files\Content.IE5\HPXE170F\MC900431632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11" y="8791876"/>
            <a:ext cx="329589" cy="32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Facebook Page\Logos\ILM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884" y="24245"/>
            <a:ext cx="762000" cy="74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/>
          <p:cNvCxnSpPr/>
          <p:nvPr/>
        </p:nvCxnSpPr>
        <p:spPr>
          <a:xfrm>
            <a:off x="0" y="3722947"/>
            <a:ext cx="68580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69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148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National Weather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Lebo</dc:creator>
  <cp:lastModifiedBy>Angie T. Langston</cp:lastModifiedBy>
  <cp:revision>18</cp:revision>
  <dcterms:created xsi:type="dcterms:W3CDTF">2014-02-09T00:23:07Z</dcterms:created>
  <dcterms:modified xsi:type="dcterms:W3CDTF">2019-01-02T13:59:37Z</dcterms:modified>
</cp:coreProperties>
</file>